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403" r:id="rId3"/>
    <p:sldId id="406" r:id="rId4"/>
    <p:sldId id="409" r:id="rId5"/>
    <p:sldId id="405" r:id="rId6"/>
    <p:sldId id="407" r:id="rId7"/>
    <p:sldId id="404" r:id="rId8"/>
    <p:sldId id="410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28" autoAdjust="0"/>
    <p:restoredTop sz="95012" autoAdjust="0"/>
  </p:normalViewPr>
  <p:slideViewPr>
    <p:cSldViewPr>
      <p:cViewPr varScale="1">
        <p:scale>
          <a:sx n="82" d="100"/>
          <a:sy n="82" d="100"/>
        </p:scale>
        <p:origin x="1301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54" y="2151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FB6E49-EAE7-48E5-BBCF-6CBFF0C8DC90}" type="datetimeFigureOut">
              <a:rPr lang="en-GB" smtClean="0"/>
              <a:pPr/>
              <a:t>22/02/2019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5C7E10-C518-4B7D-AE98-1276B38D1617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C7E10-C518-4B7D-AE98-1276B38D1617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3703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1EAF14D9-0736-4AE4-8A00-8D572F911C8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dissolv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dissolv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  <p:transition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p:transition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  <p:transition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  <p:transition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CDDC3105-625F-40B2-808B-3178826FB74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3" grpId="0" build="p">
        <p:tmplLst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2667000"/>
            <a:ext cx="6172200" cy="1894362"/>
          </a:xfrm>
        </p:spPr>
        <p:txBody>
          <a:bodyPr>
            <a:normAutofit/>
          </a:bodyPr>
          <a:lstStyle/>
          <a:p>
            <a:pPr algn="ctr"/>
            <a:r>
              <a:rPr lang="en-GB" sz="6000" dirty="0" err="1">
                <a:solidFill>
                  <a:srgbClr val="FF0000"/>
                </a:solidFill>
              </a:rPr>
              <a:t>poseControl</a:t>
            </a:r>
            <a:br>
              <a:rPr lang="en-GB" sz="2800" dirty="0">
                <a:solidFill>
                  <a:srgbClr val="FF0000"/>
                </a:solidFill>
              </a:rPr>
            </a:br>
            <a:r>
              <a:rPr lang="en-GB" sz="2800" dirty="0">
                <a:solidFill>
                  <a:srgbClr val="FF0000"/>
                </a:solidFill>
              </a:rPr>
              <a:t>Drone Control via Pose</a:t>
            </a:r>
            <a:br>
              <a:rPr lang="en-GB" sz="2800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4267200"/>
            <a:ext cx="6172200" cy="2107722"/>
          </a:xfrm>
        </p:spPr>
        <p:txBody>
          <a:bodyPr>
            <a:normAutofit/>
          </a:bodyPr>
          <a:lstStyle/>
          <a:p>
            <a:pPr algn="ctr"/>
            <a:endParaRPr lang="en-GB" sz="2400" dirty="0"/>
          </a:p>
          <a:p>
            <a:pPr algn="ctr"/>
            <a:r>
              <a:rPr lang="en-GB" sz="3600" dirty="0"/>
              <a:t>Group 5</a:t>
            </a:r>
          </a:p>
          <a:p>
            <a:pPr algn="ctr"/>
            <a:r>
              <a:rPr lang="en-GB" sz="2400" dirty="0"/>
              <a:t>Ben Saunders, </a:t>
            </a:r>
            <a:r>
              <a:rPr lang="en-GB" sz="2400" dirty="0" err="1"/>
              <a:t>Ujwal</a:t>
            </a:r>
            <a:r>
              <a:rPr lang="en-GB" sz="2400" dirty="0"/>
              <a:t> </a:t>
            </a:r>
            <a:r>
              <a:rPr lang="en-GB" sz="2400" dirty="0" err="1"/>
              <a:t>Sanne</a:t>
            </a:r>
            <a:endParaRPr lang="en-GB" sz="2400" dirty="0"/>
          </a:p>
          <a:p>
            <a:r>
              <a:rPr lang="en-US" sz="2400" dirty="0" err="1"/>
              <a:t>Yik</a:t>
            </a:r>
            <a:r>
              <a:rPr lang="en-US" sz="2400" dirty="0"/>
              <a:t> Lung Pang, Jintao Yang, Qi Guo</a:t>
            </a:r>
            <a:endParaRPr lang="en-GB" sz="2400" dirty="0"/>
          </a:p>
          <a:p>
            <a:pPr algn="ctr"/>
            <a:endParaRPr lang="en-GB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F14D9-0736-4AE4-8A00-8D572F911C8A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A6B288-6563-4E03-88EB-EE908BEB5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96" y="807637"/>
            <a:ext cx="3471203" cy="1208274"/>
          </a:xfrm>
          <a:prstGeom prst="rect">
            <a:avLst/>
          </a:prstGeom>
        </p:spPr>
      </p:pic>
      <p:pic>
        <p:nvPicPr>
          <p:cNvPr id="1026" name="Picture 2" descr="Image result for bupt logo">
            <a:extLst>
              <a:ext uri="{FF2B5EF4-FFF2-40B4-BE49-F238E27FC236}">
                <a16:creationId xmlns:a16="http://schemas.microsoft.com/office/drawing/2014/main" id="{822D663F-0EBE-47D8-BAFC-A66767663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0480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1797" y="335212"/>
            <a:ext cx="5905500" cy="609600"/>
          </a:xfrm>
        </p:spPr>
        <p:txBody>
          <a:bodyPr anchor="ctr">
            <a:normAutofit/>
          </a:bodyPr>
          <a:lstStyle/>
          <a:p>
            <a:pPr algn="ctr"/>
            <a:r>
              <a:rPr lang="en-GB" sz="2800" dirty="0" err="1"/>
              <a:t>poseControl</a:t>
            </a:r>
            <a:r>
              <a:rPr lang="en-GB" sz="2800" dirty="0"/>
              <a:t> App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F14D9-0736-4AE4-8A00-8D572F911C8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F85A0A-F516-7742-B5F7-20D68ABD8B4E}"/>
              </a:ext>
            </a:extLst>
          </p:cNvPr>
          <p:cNvSpPr txBox="1"/>
          <p:nvPr/>
        </p:nvSpPr>
        <p:spPr>
          <a:xfrm>
            <a:off x="834189" y="1486225"/>
            <a:ext cx="37337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Autonomous drone control via gesture cues. </a:t>
            </a:r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7E515C-3A9B-4B2C-8F0B-964413D09B85}"/>
              </a:ext>
            </a:extLst>
          </p:cNvPr>
          <p:cNvSpPr txBox="1"/>
          <p:nvPr/>
        </p:nvSpPr>
        <p:spPr>
          <a:xfrm>
            <a:off x="3886200" y="3032786"/>
            <a:ext cx="37337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Hands-free control through video feed</a:t>
            </a:r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30A90-CE16-4A61-A7B8-39BF9FB777F7}"/>
              </a:ext>
            </a:extLst>
          </p:cNvPr>
          <p:cNvSpPr txBox="1"/>
          <p:nvPr/>
        </p:nvSpPr>
        <p:spPr>
          <a:xfrm>
            <a:off x="2705100" y="4693804"/>
            <a:ext cx="37337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Multiple gestures detected with corresponding actions implemented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1BE687-3B64-4DDA-9855-3AB5FDCF5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889661"/>
            <a:ext cx="2143125" cy="21431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DC85A6F-2789-43BF-ABA5-7C7079173A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360"/>
          <a:stretch/>
        </p:blipFill>
        <p:spPr>
          <a:xfrm>
            <a:off x="5957170" y="4060481"/>
            <a:ext cx="3086064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555738"/>
      </p:ext>
    </p:extLst>
  </p:cSld>
  <p:clrMapOvr>
    <a:masterClrMapping/>
  </p:clrMapOvr>
  <p:transition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1797" y="335212"/>
            <a:ext cx="5905500" cy="609600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/>
              <a:t>Current State (Beta)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F14D9-0736-4AE4-8A00-8D572F911C8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F85A0A-F516-7742-B5F7-20D68ABD8B4E}"/>
              </a:ext>
            </a:extLst>
          </p:cNvPr>
          <p:cNvSpPr txBox="1"/>
          <p:nvPr/>
        </p:nvSpPr>
        <p:spPr>
          <a:xfrm>
            <a:off x="5027994" y="2525383"/>
            <a:ext cx="37337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Single-Person Gesture recognition </a:t>
            </a:r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7E515C-3A9B-4B2C-8F0B-964413D09B85}"/>
              </a:ext>
            </a:extLst>
          </p:cNvPr>
          <p:cNvSpPr txBox="1"/>
          <p:nvPr/>
        </p:nvSpPr>
        <p:spPr>
          <a:xfrm>
            <a:off x="1074194" y="1427242"/>
            <a:ext cx="37337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openPose</a:t>
            </a:r>
            <a:r>
              <a:rPr lang="en-US" sz="2400" dirty="0"/>
              <a:t> body detection implemented via Caffe</a:t>
            </a:r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30A90-CE16-4A61-A7B8-39BF9FB777F7}"/>
              </a:ext>
            </a:extLst>
          </p:cNvPr>
          <p:cNvSpPr txBox="1"/>
          <p:nvPr/>
        </p:nvSpPr>
        <p:spPr>
          <a:xfrm>
            <a:off x="2819400" y="4648200"/>
            <a:ext cx="37337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Right Hand: Go Right</a:t>
            </a:r>
          </a:p>
          <a:p>
            <a:r>
              <a:rPr lang="en-US" sz="2400" dirty="0"/>
              <a:t>Left Hand: Go Left</a:t>
            </a:r>
          </a:p>
          <a:p>
            <a:r>
              <a:rPr lang="en-US" sz="2400" dirty="0"/>
              <a:t>Both Hands: Stop</a:t>
            </a:r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9F77A3-B1CC-4A1F-AA04-0992AAA4D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355" y="2442905"/>
            <a:ext cx="2387638" cy="19721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763CBDB-7FC1-4036-B7F8-554097C04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8544" y="3657599"/>
            <a:ext cx="1823249" cy="273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832414"/>
      </p:ext>
    </p:extLst>
  </p:cSld>
  <p:clrMapOvr>
    <a:masterClrMapping/>
  </p:clrMapOvr>
  <p:transition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1797" y="335212"/>
            <a:ext cx="5905500" cy="609600"/>
          </a:xfrm>
        </p:spPr>
        <p:txBody>
          <a:bodyPr anchor="ctr">
            <a:normAutofit/>
          </a:bodyPr>
          <a:lstStyle/>
          <a:p>
            <a:pPr algn="ctr"/>
            <a:r>
              <a:rPr lang="en-GB" sz="2800" dirty="0"/>
              <a:t>Showcase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F14D9-0736-4AE4-8A00-8D572F911C8A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A38510-46CC-4780-8F80-0BEDDBDDD4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67" r="14496"/>
          <a:stretch/>
        </p:blipFill>
        <p:spPr>
          <a:xfrm>
            <a:off x="2531797" y="2057400"/>
            <a:ext cx="6147297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02823"/>
      </p:ext>
    </p:extLst>
  </p:cSld>
  <p:clrMapOvr>
    <a:masterClrMapping/>
  </p:clrMapOvr>
  <p:transition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1797" y="335212"/>
            <a:ext cx="5905500" cy="609600"/>
          </a:xfrm>
        </p:spPr>
        <p:txBody>
          <a:bodyPr anchor="ctr">
            <a:normAutofit/>
          </a:bodyPr>
          <a:lstStyle/>
          <a:p>
            <a:pPr algn="ctr"/>
            <a:r>
              <a:rPr lang="en-GB" sz="2800" dirty="0"/>
              <a:t>Challenges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F14D9-0736-4AE4-8A00-8D572F911C8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F85A0A-F516-7742-B5F7-20D68ABD8B4E}"/>
              </a:ext>
            </a:extLst>
          </p:cNvPr>
          <p:cNvSpPr txBox="1"/>
          <p:nvPr/>
        </p:nvSpPr>
        <p:spPr>
          <a:xfrm>
            <a:off x="811195" y="1752600"/>
            <a:ext cx="37337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Pose Estimation in real-time </a:t>
            </a:r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7E515C-3A9B-4B2C-8F0B-964413D09B85}"/>
              </a:ext>
            </a:extLst>
          </p:cNvPr>
          <p:cNvSpPr txBox="1"/>
          <p:nvPr/>
        </p:nvSpPr>
        <p:spPr>
          <a:xfrm>
            <a:off x="4703498" y="2921168"/>
            <a:ext cx="37337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Connection of drone SDK to Computer Vision Libraries</a:t>
            </a:r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30A90-CE16-4A61-A7B8-39BF9FB777F7}"/>
              </a:ext>
            </a:extLst>
          </p:cNvPr>
          <p:cNvSpPr txBox="1"/>
          <p:nvPr/>
        </p:nvSpPr>
        <p:spPr>
          <a:xfrm>
            <a:off x="3276600" y="4679632"/>
            <a:ext cx="37337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Gesture to action detection</a:t>
            </a:r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 descr="Image result for android sdk">
            <a:extLst>
              <a:ext uri="{FF2B5EF4-FFF2-40B4-BE49-F238E27FC236}">
                <a16:creationId xmlns:a16="http://schemas.microsoft.com/office/drawing/2014/main" id="{B6A9A8C1-B933-433F-BDD4-F45D0F12C7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9" r="18629" b="25466"/>
          <a:stretch/>
        </p:blipFill>
        <p:spPr bwMode="auto">
          <a:xfrm>
            <a:off x="7239000" y="1625263"/>
            <a:ext cx="17526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D8C976-07D8-4135-BF31-8D9F041CD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2527994"/>
            <a:ext cx="1442531" cy="177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360422"/>
      </p:ext>
    </p:extLst>
  </p:cSld>
  <p:clrMapOvr>
    <a:masterClrMapping/>
  </p:clrMapOvr>
  <p:transition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1797" y="335212"/>
            <a:ext cx="5905500" cy="609600"/>
          </a:xfrm>
        </p:spPr>
        <p:txBody>
          <a:bodyPr anchor="ctr">
            <a:normAutofit/>
          </a:bodyPr>
          <a:lstStyle/>
          <a:p>
            <a:pPr algn="ctr"/>
            <a:r>
              <a:rPr lang="en-GB" sz="2800" dirty="0"/>
              <a:t>Demo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F14D9-0736-4AE4-8A00-8D572F911C8A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version_1.2">
            <a:hlinkClick r:id="" action="ppaction://media"/>
            <a:extLst>
              <a:ext uri="{FF2B5EF4-FFF2-40B4-BE49-F238E27FC236}">
                <a16:creationId xmlns:a16="http://schemas.microsoft.com/office/drawing/2014/main" id="{F99655A6-6216-4AAA-AE8B-B39B607F1F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1411774"/>
            <a:ext cx="8400227" cy="4725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84217"/>
      </p:ext>
    </p:extLst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1797" y="335212"/>
            <a:ext cx="5905500" cy="609600"/>
          </a:xfrm>
        </p:spPr>
        <p:txBody>
          <a:bodyPr anchor="ctr">
            <a:normAutofit/>
          </a:bodyPr>
          <a:lstStyle/>
          <a:p>
            <a:pPr algn="ctr"/>
            <a:r>
              <a:rPr lang="en-GB" sz="2800" dirty="0"/>
              <a:t>Future Features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F14D9-0736-4AE4-8A00-8D572F911C8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F85A0A-F516-7742-B5F7-20D68ABD8B4E}"/>
              </a:ext>
            </a:extLst>
          </p:cNvPr>
          <p:cNvSpPr txBox="1"/>
          <p:nvPr/>
        </p:nvSpPr>
        <p:spPr>
          <a:xfrm>
            <a:off x="701843" y="1181133"/>
            <a:ext cx="37337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More actions: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/>
              <a:t>Closed fist - Stop the drone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/>
              <a:t>Waved - Come track you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/>
              <a:t>Hand on the ground - Land where you are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/>
              <a:t>Point at an object - Track that object/attack</a:t>
            </a:r>
            <a:endParaRPr lang="en-US" sz="2400" dirty="0"/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7E515C-3A9B-4B2C-8F0B-964413D09B85}"/>
              </a:ext>
            </a:extLst>
          </p:cNvPr>
          <p:cNvSpPr txBox="1"/>
          <p:nvPr/>
        </p:nvSpPr>
        <p:spPr>
          <a:xfrm>
            <a:off x="4435642" y="3429000"/>
            <a:ext cx="37337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Registering new unique gestures and corresponding actions</a:t>
            </a:r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31A33F-426F-46D6-959C-BFE1CD475520}"/>
              </a:ext>
            </a:extLst>
          </p:cNvPr>
          <p:cNvSpPr txBox="1"/>
          <p:nvPr/>
        </p:nvSpPr>
        <p:spPr>
          <a:xfrm>
            <a:off x="2819400" y="5313413"/>
            <a:ext cx="37337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Multi-Person pose detection</a:t>
            </a:r>
          </a:p>
          <a:p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447315"/>
      </p:ext>
    </p:extLst>
  </p:cSld>
  <p:clrMapOvr>
    <a:masterClrMapping/>
  </p:clrMapOvr>
  <p:transition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2667000"/>
            <a:ext cx="6172200" cy="1894362"/>
          </a:xfrm>
        </p:spPr>
        <p:txBody>
          <a:bodyPr>
            <a:normAutofit/>
          </a:bodyPr>
          <a:lstStyle/>
          <a:p>
            <a:pPr algn="ctr"/>
            <a:r>
              <a:rPr lang="en-GB" sz="2800" dirty="0">
                <a:solidFill>
                  <a:srgbClr val="FF0000"/>
                </a:solidFill>
              </a:rPr>
              <a:t>Thanks for listening!</a:t>
            </a:r>
            <a:br>
              <a:rPr lang="en-GB" sz="2800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4267200"/>
            <a:ext cx="6172200" cy="2107722"/>
          </a:xfrm>
        </p:spPr>
        <p:txBody>
          <a:bodyPr>
            <a:normAutofit lnSpcReduction="10000"/>
          </a:bodyPr>
          <a:lstStyle/>
          <a:p>
            <a:pPr algn="ctr"/>
            <a:endParaRPr lang="en-GB" sz="2400" dirty="0"/>
          </a:p>
          <a:p>
            <a:pPr algn="ctr"/>
            <a:r>
              <a:rPr lang="en-GB" sz="4900" dirty="0"/>
              <a:t>Group 5</a:t>
            </a:r>
          </a:p>
          <a:p>
            <a:pPr algn="ctr"/>
            <a:r>
              <a:rPr lang="en-GB" sz="2400" dirty="0"/>
              <a:t>Ben Saunders, </a:t>
            </a:r>
            <a:r>
              <a:rPr lang="en-GB" sz="2400" dirty="0" err="1"/>
              <a:t>Ujwal</a:t>
            </a:r>
            <a:r>
              <a:rPr lang="en-GB" sz="2400" dirty="0"/>
              <a:t> </a:t>
            </a:r>
            <a:r>
              <a:rPr lang="en-GB" sz="2400" dirty="0" err="1"/>
              <a:t>Sanne</a:t>
            </a:r>
            <a:endParaRPr lang="en-GB" sz="2400" dirty="0"/>
          </a:p>
          <a:p>
            <a:r>
              <a:rPr lang="en-US" sz="2400" dirty="0" err="1"/>
              <a:t>Yik</a:t>
            </a:r>
            <a:r>
              <a:rPr lang="en-US" sz="2400" dirty="0"/>
              <a:t> Lung Pang, Jintao Yang, Qi Guo</a:t>
            </a:r>
            <a:endParaRPr lang="en-GB" sz="2400" dirty="0"/>
          </a:p>
          <a:p>
            <a:pPr algn="ctr"/>
            <a:endParaRPr lang="en-GB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F14D9-0736-4AE4-8A00-8D572F911C8A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A6B288-6563-4E03-88EB-EE908BEB5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96" y="807637"/>
            <a:ext cx="3471203" cy="1208274"/>
          </a:xfrm>
          <a:prstGeom prst="rect">
            <a:avLst/>
          </a:prstGeom>
        </p:spPr>
      </p:pic>
      <p:pic>
        <p:nvPicPr>
          <p:cNvPr id="1026" name="Picture 2" descr="Image result for bupt logo">
            <a:extLst>
              <a:ext uri="{FF2B5EF4-FFF2-40B4-BE49-F238E27FC236}">
                <a16:creationId xmlns:a16="http://schemas.microsoft.com/office/drawing/2014/main" id="{822D663F-0EBE-47D8-BAFC-A66767663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0480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382985"/>
      </p:ext>
    </p:extLst>
  </p:cSld>
  <p:clrMapOvr>
    <a:masterClrMapping/>
  </p:clrMapOvr>
  <p:transition>
    <p:dissolv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11288</TotalTime>
  <Words>159</Words>
  <Application>Microsoft Office PowerPoint</Application>
  <PresentationFormat>On-screen Show (4:3)</PresentationFormat>
  <Paragraphs>43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Schoolbook</vt:lpstr>
      <vt:lpstr>Wingdings</vt:lpstr>
      <vt:lpstr>Wingdings 2</vt:lpstr>
      <vt:lpstr>Oriel</vt:lpstr>
      <vt:lpstr>poseControl Drone Control via Pose </vt:lpstr>
      <vt:lpstr>poseControl App</vt:lpstr>
      <vt:lpstr>Current State (Beta)</vt:lpstr>
      <vt:lpstr>Showcase</vt:lpstr>
      <vt:lpstr>Challenges</vt:lpstr>
      <vt:lpstr>Demo</vt:lpstr>
      <vt:lpstr>Future Features</vt:lpstr>
      <vt:lpstr>Thanks for listening!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IGLO</dc:creator>
  <cp:lastModifiedBy>Ben Saunders</cp:lastModifiedBy>
  <cp:revision>926</cp:revision>
  <dcterms:created xsi:type="dcterms:W3CDTF">2006-08-16T00:00:00Z</dcterms:created>
  <dcterms:modified xsi:type="dcterms:W3CDTF">2019-02-22T16:24:03Z</dcterms:modified>
</cp:coreProperties>
</file>

<file path=docProps/thumbnail.jpeg>
</file>